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16" r:id="rId2"/>
    <p:sldId id="318" r:id="rId3"/>
    <p:sldId id="266" r:id="rId4"/>
    <p:sldId id="263" r:id="rId5"/>
    <p:sldId id="317" r:id="rId6"/>
    <p:sldId id="265" r:id="rId7"/>
    <p:sldId id="267" r:id="rId8"/>
    <p:sldId id="324" r:id="rId9"/>
    <p:sldId id="325" r:id="rId10"/>
    <p:sldId id="312" r:id="rId11"/>
    <p:sldId id="310" r:id="rId12"/>
    <p:sldId id="270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CC"/>
    <a:srgbClr val="F7F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722" autoAdjust="0"/>
  </p:normalViewPr>
  <p:slideViewPr>
    <p:cSldViewPr>
      <p:cViewPr varScale="1">
        <p:scale>
          <a:sx n="74" d="100"/>
          <a:sy n="74" d="100"/>
        </p:scale>
        <p:origin x="108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8738C-0CF3-4E8F-8E89-F81F009F8B38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9697A-EBE0-4CC7-8AE8-303011B91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8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9697A-EBE0-4CC7-8AE8-303011B915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4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F2CF36C-5B1A-45B6-A7D7-7C9D061379E7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085CA84-EDBC-4057-B084-9726B23494F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0" y="0"/>
            <a:ext cx="8723059" cy="489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210470" y="5140714"/>
            <a:ext cx="893353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Вступительная часть инструктажа по мерам пожарной безопасности в  пансионате.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76456" cy="4870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5589240"/>
            <a:ext cx="6048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Порядок действий при работе с ВППВ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9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32440" cy="47895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5373216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Специальный ключ, используемый при открытии пожарного крана.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746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23059" cy="489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5517232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Как правильно использовать пожарный  рукав при возможном тушении пожара.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734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0" y="188640"/>
            <a:ext cx="8594779" cy="48245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5092" y="5229200"/>
            <a:ext cx="8113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Информация для сотрудников по действиям при срабатывании автоматической пожарной сигнализации (АПС).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5822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338219" cy="4680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01317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Первичные средства пожаротушения, используемые в пансионате. Краткая характеристика и порядок применения.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1338339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04448" cy="4829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288" y="5090611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Назначение и последовательность применения средств индивидуальной защиты органов дыхания фильтрующего действия (СИЗОД) при пожаре (задымлении).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086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60432" cy="47491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5589240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Правила применения СИЗОД.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502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676456" cy="4870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5661248"/>
            <a:ext cx="7096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Последовательность надевания СИЗОД.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4744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76456" cy="4870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5661248"/>
            <a:ext cx="5872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Последовательность надевания СИЗОД. </a:t>
            </a:r>
          </a:p>
        </p:txBody>
      </p:sp>
    </p:spTree>
    <p:extLst>
      <p:ext uri="{BB962C8B-B14F-4D97-AF65-F5344CB8AC3E}">
        <p14:creationId xmlns:p14="http://schemas.microsoft.com/office/powerpoint/2010/main" val="11875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388424" cy="47087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3344" y="551723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СИЗОД готов к применению по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назначению.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7781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532440" cy="47895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300" y="544522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Внутренний противопожарный водопровод (ВППВ) (краткая характеристика и порядок применения).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78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азовая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Words>115</Words>
  <Application>Microsoft Office PowerPoint</Application>
  <PresentationFormat>Экран (4:3)</PresentationFormat>
  <Paragraphs>13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Palatino Linotype</vt:lpstr>
      <vt:lpstr>Times New Roman</vt:lpstr>
      <vt:lpstr>Wingdings</vt:lpstr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kultorg</dc:creator>
  <cp:lastModifiedBy>Лебедева Мария Игоревна</cp:lastModifiedBy>
  <cp:revision>133</cp:revision>
  <dcterms:created xsi:type="dcterms:W3CDTF">2015-12-15T06:28:38Z</dcterms:created>
  <dcterms:modified xsi:type="dcterms:W3CDTF">2024-03-04T12:38:29Z</dcterms:modified>
</cp:coreProperties>
</file>